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nb-NO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nb-NO" sz="6000" spc="-1" strike="noStrike">
                <a:solidFill>
                  <a:srgbClr val="000000"/>
                </a:solidFill>
                <a:latin typeface="Calibri Light"/>
              </a:rPr>
              <a:t>Klikk for å redigere tittelstil</a:t>
            </a:r>
            <a:endParaRPr b="0" lang="nb-NO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DE61892-BB3D-41F7-8DD5-4EF8E80D7707}" type="datetime">
              <a:rPr b="0" lang="nb-NO" sz="1200" spc="-1" strike="noStrike">
                <a:solidFill>
                  <a:srgbClr val="8b8b8b"/>
                </a:solidFill>
                <a:latin typeface="Calibri"/>
              </a:rPr>
              <a:t>02.06.19</a:t>
            </a:fld>
            <a:endParaRPr b="0" lang="nb-NO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nb-NO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44B2514-E234-437E-A95A-A47241C50080}" type="slidenum">
              <a:rPr b="0" lang="nb-NO" sz="1200" spc="-1" strike="noStrike">
                <a:solidFill>
                  <a:srgbClr val="8b8b8b"/>
                </a:solidFill>
                <a:latin typeface="Calibri"/>
              </a:rPr>
              <a:t>&lt;nummer&gt;</a:t>
            </a:fld>
            <a:endParaRPr b="0" lang="nb-NO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b-NO" sz="2800" spc="-1" strike="noStrike">
                <a:solidFill>
                  <a:srgbClr val="000000"/>
                </a:solidFill>
                <a:latin typeface="Calibri"/>
              </a:rPr>
              <a:t>Klikk for å redigere formatet på disposisjonsteksten</a:t>
            </a:r>
            <a:endParaRPr b="0" lang="nb-NO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b-NO" sz="2000" spc="-1" strike="noStrike">
                <a:solidFill>
                  <a:srgbClr val="000000"/>
                </a:solidFill>
                <a:latin typeface="Calibri"/>
              </a:rPr>
              <a:t>Andre disposisjonsnivå</a:t>
            </a:r>
            <a:endParaRPr b="0" lang="nb-NO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b-NO" sz="1800" spc="-1" strike="noStrike">
                <a:solidFill>
                  <a:srgbClr val="000000"/>
                </a:solidFill>
                <a:latin typeface="Calibri"/>
              </a:rPr>
              <a:t>Tredje disposisjonsnivå</a:t>
            </a:r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b-NO" sz="1800" spc="-1" strike="noStrike">
                <a:solidFill>
                  <a:srgbClr val="000000"/>
                </a:solidFill>
                <a:latin typeface="Calibri"/>
              </a:rPr>
              <a:t>Fjerde disposisjonsnivå</a:t>
            </a:r>
            <a:endParaRPr b="0" lang="nb-NO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b-NO" sz="2000" spc="-1" strike="noStrike">
                <a:solidFill>
                  <a:srgbClr val="000000"/>
                </a:solidFill>
                <a:latin typeface="Calibri"/>
              </a:rPr>
              <a:t>Femte disposisjonsnivå</a:t>
            </a:r>
            <a:endParaRPr b="0" lang="nb-NO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b-NO" sz="2000" spc="-1" strike="noStrike">
                <a:solidFill>
                  <a:srgbClr val="000000"/>
                </a:solidFill>
                <a:latin typeface="Calibri"/>
              </a:rPr>
              <a:t>Sjette disposisjonsnivå</a:t>
            </a:r>
            <a:endParaRPr b="0" lang="nb-NO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b-NO" sz="2000" spc="-1" strike="noStrike">
                <a:solidFill>
                  <a:srgbClr val="000000"/>
                </a:solidFill>
                <a:latin typeface="Calibri"/>
              </a:rPr>
              <a:t>Sjuende disposisjonsnivå</a:t>
            </a:r>
            <a:endParaRPr b="0" lang="nb-NO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-130680" y="1423440"/>
            <a:ext cx="12453840" cy="405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nb-NO" sz="13000" spc="599" strike="noStrike">
                <a:solidFill>
                  <a:srgbClr val="ffffff"/>
                </a:solidFill>
                <a:latin typeface="Klavika Regular"/>
                <a:ea typeface="바탕"/>
              </a:rPr>
              <a:t>Kristi </a:t>
            </a:r>
            <a:endParaRPr b="0" lang="nb-NO" sz="13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nb-NO" sz="13000" spc="599" strike="noStrike">
                <a:solidFill>
                  <a:srgbClr val="ffffff"/>
                </a:solidFill>
                <a:latin typeface="Klavika Regular"/>
                <a:ea typeface="바탕"/>
              </a:rPr>
              <a:t>himmelfartsdag</a:t>
            </a:r>
            <a:endParaRPr b="0" lang="nb-NO" sz="13000" spc="-1" strike="noStrike">
              <a:latin typeface="Arial"/>
            </a:endParaRPr>
          </a:p>
        </p:txBody>
      </p:sp>
    </p:spTree>
  </p:cSld>
  <p:transition spd="slow"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3263400" y="1423440"/>
            <a:ext cx="5664960" cy="198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nb-NO" sz="12420" spc="599" strike="noStrike">
                <a:solidFill>
                  <a:srgbClr val="ffffff"/>
                </a:solidFill>
                <a:latin typeface="Klavika Regular"/>
                <a:ea typeface="바탕"/>
              </a:rPr>
              <a:t>Utrolig</a:t>
            </a:r>
            <a:endParaRPr b="0" lang="nb-NO" sz="1242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245040" y="1423440"/>
            <a:ext cx="5701680" cy="219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nb-NO" sz="13800" spc="599" strike="noStrike">
                <a:solidFill>
                  <a:srgbClr val="ffffff"/>
                </a:solidFill>
                <a:latin typeface="Klavika Regular"/>
                <a:ea typeface="바탕"/>
              </a:rPr>
              <a:t>Utrolig</a:t>
            </a:r>
            <a:endParaRPr b="0" lang="nb-NO" sz="138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4968000" y="3590640"/>
            <a:ext cx="3889080" cy="155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Jesus ble borte</a:t>
            </a:r>
            <a:endParaRPr b="0" lang="nb-NO" sz="4800" spc="-1" strike="noStrike">
              <a:latin typeface="Arial"/>
            </a:endParaRPr>
          </a:p>
        </p:txBody>
      </p:sp>
    </p:spTree>
  </p:cSld>
  <p:transition spd="slow">
    <p:fade/>
  </p:transition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Bilde 2" descr=""/>
          <p:cNvPicPr/>
          <p:nvPr/>
        </p:nvPicPr>
        <p:blipFill>
          <a:blip r:embed="rId1"/>
          <a:stretch/>
        </p:blipFill>
        <p:spPr>
          <a:xfrm>
            <a:off x="3100320" y="1810080"/>
            <a:ext cx="5760360" cy="3237480"/>
          </a:xfrm>
          <a:prstGeom prst="rect">
            <a:avLst/>
          </a:prstGeom>
          <a:ln>
            <a:noFill/>
          </a:ln>
        </p:spPr>
      </p:pic>
    </p:spTree>
  </p:cSld>
  <p:transition spd="slow">
    <p:fade/>
  </p:transition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3245040" y="1423440"/>
            <a:ext cx="5701680" cy="219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nb-NO" sz="13800" spc="599" strike="noStrike">
                <a:solidFill>
                  <a:srgbClr val="ffffff"/>
                </a:solidFill>
                <a:latin typeface="Klavika Regular"/>
                <a:ea typeface="바탕"/>
              </a:rPr>
              <a:t>Utrolig</a:t>
            </a:r>
            <a:endParaRPr b="0" lang="nb-NO" sz="13800" spc="-1" strike="noStrike"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4836240" y="3510720"/>
            <a:ext cx="562932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Disiplenes reaksjon </a:t>
            </a:r>
            <a:endParaRPr b="0" lang="nb-NO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1901520" y="2213280"/>
            <a:ext cx="8388720" cy="329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nb-NO" sz="13800" spc="599" strike="noStrike">
                <a:solidFill>
                  <a:srgbClr val="ffffff"/>
                </a:solidFill>
                <a:latin typeface="Klavika Regular"/>
                <a:ea typeface="바탕"/>
              </a:rPr>
              <a:t>Utrolig</a:t>
            </a:r>
            <a:endParaRPr b="0" lang="nb-NO" sz="13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nb-NO" sz="13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nb-NO" sz="13800" spc="-1" strike="noStrike"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4830840" y="4129200"/>
            <a:ext cx="50868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Jesus har all makt</a:t>
            </a:r>
            <a:endParaRPr b="0" lang="nb-NO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1901520" y="1967040"/>
            <a:ext cx="8388720" cy="268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nb-NO" sz="13800" spc="599" strike="noStrike">
                <a:solidFill>
                  <a:srgbClr val="ffffff"/>
                </a:solidFill>
                <a:latin typeface="Klavika Regular"/>
                <a:ea typeface="바탕"/>
              </a:rPr>
              <a:t>Utrolig</a:t>
            </a:r>
            <a:endParaRPr b="0" lang="nb-NO" sz="13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nb-NO" sz="13800" spc="-1" strike="noStrike"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4388760" y="4244040"/>
            <a:ext cx="639756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Utfordringen</a:t>
            </a:r>
            <a:r>
              <a:rPr b="0" lang="nb-NO" sz="3600" spc="-1" strike="noStrike">
                <a:solidFill>
                  <a:srgbClr val="ffc000"/>
                </a:solidFill>
                <a:latin typeface="Klavika Regular"/>
                <a:ea typeface="바탕"/>
              </a:rPr>
              <a:t> </a:t>
            </a: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Jesus gav</a:t>
            </a:r>
            <a:endParaRPr b="0" lang="nb-NO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245040" y="1212840"/>
            <a:ext cx="5701680" cy="2193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0" lang="nb-NO" sz="13800" spc="599" strike="noStrike">
                <a:solidFill>
                  <a:srgbClr val="ffffff"/>
                </a:solidFill>
                <a:latin typeface="Klavika Regular"/>
                <a:ea typeface="바탕"/>
              </a:rPr>
              <a:t>Utrolig</a:t>
            </a:r>
            <a:endParaRPr b="0" lang="nb-NO" sz="13800" spc="-1" strike="noStrike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3698280" y="2949840"/>
            <a:ext cx="6440400" cy="301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Jesus ble borte</a:t>
            </a:r>
            <a:endParaRPr b="0" lang="nb-NO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Disiplenes reaksjon</a:t>
            </a:r>
            <a:endParaRPr b="0" lang="nb-NO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Jesus har all makt</a:t>
            </a:r>
            <a:endParaRPr b="0" lang="nb-NO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nb-NO" sz="4800" spc="-1" strike="noStrike">
                <a:solidFill>
                  <a:srgbClr val="ffc000"/>
                </a:solidFill>
                <a:latin typeface="Klavika Regular"/>
                <a:ea typeface="바탕"/>
              </a:rPr>
              <a:t>Utfordringen Jesus gav</a:t>
            </a:r>
            <a:endParaRPr b="0" lang="nb-NO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175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Application>LibreOffice/6.1.0.3$Windows_X86_64 LibreOffice_project/efb621ed25068d70781dc026f7e9c5187a4decd1</Application>
  <Words>32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2019-01-18T12:56:18Z</dcterms:created>
  <dc:creator>Anne Hansli</dc:creator>
  <dc:description/>
  <dc:language>nb-NO</dc:language>
  <cp:lastModifiedBy/>
  <dcterms:modified xsi:type="dcterms:W3CDTF">2019-06-02T10:51:56Z</dcterms:modified>
  <cp:revision>10</cp:revision>
  <dc:subject/>
  <dc:title>Jesus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